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60"/>
  </p:normalViewPr>
  <p:slideViewPr>
    <p:cSldViewPr snapToGrid="0">
      <p:cViewPr>
        <p:scale>
          <a:sx n="66" d="100"/>
          <a:sy n="66" d="100"/>
        </p:scale>
        <p:origin x="2304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3.png>
</file>

<file path=ppt/media/image4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75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10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02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504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2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266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769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635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57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03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593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FEC53-EC54-4AF7-8BC0-4E716C0A1C90}" type="datetimeFigureOut">
              <a:rPr lang="ko-KR" altLang="en-US" smtClean="0"/>
              <a:t>2022-07-03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BB50A-A5D3-48AA-9669-4EF1AE609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876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emf"/><Relationship Id="rId7" Type="http://schemas.openxmlformats.org/officeDocument/2006/relationships/image" Target="../media/image9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76583" y="2875006"/>
            <a:ext cx="4151870" cy="717334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ko-KR" altLang="en-US" sz="4000" b="1" dirty="0" smtClean="0"/>
              <a:t>퍼즐 </a:t>
            </a:r>
            <a:r>
              <a:rPr lang="ko-KR" altLang="en-US" sz="4000" b="1" dirty="0" err="1" smtClean="0"/>
              <a:t>기믹</a:t>
            </a:r>
            <a:r>
              <a:rPr lang="ko-KR" altLang="en-US" sz="4000" b="1" dirty="0" smtClean="0"/>
              <a:t> </a:t>
            </a:r>
            <a:r>
              <a:rPr lang="ko-KR" altLang="en-US" sz="4000" b="1" dirty="0" err="1" smtClean="0"/>
              <a:t>간단안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6271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674555" y="1081881"/>
            <a:ext cx="10653262" cy="2807948"/>
            <a:chOff x="674555" y="878681"/>
            <a:chExt cx="10653262" cy="2807948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555" y="990600"/>
              <a:ext cx="3381561" cy="2381250"/>
            </a:xfrm>
            <a:prstGeom prst="rect">
              <a:avLst/>
            </a:prstGeom>
          </p:spPr>
        </p:pic>
        <p:sp>
          <p:nvSpPr>
            <p:cNvPr id="5" name="타원 4"/>
            <p:cNvSpPr/>
            <p:nvPr/>
          </p:nvSpPr>
          <p:spPr>
            <a:xfrm>
              <a:off x="2191203" y="2406650"/>
              <a:ext cx="314325" cy="2794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/>
            <p:cNvCxnSpPr>
              <a:stCxn id="5" idx="6"/>
            </p:cNvCxnSpPr>
            <p:nvPr/>
          </p:nvCxnSpPr>
          <p:spPr>
            <a:xfrm flipV="1">
              <a:off x="2505528" y="2276475"/>
              <a:ext cx="1790700" cy="26987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6" name="Picture 2" descr="해시계(앙부일구)(3D Puzzle 뜯어만드는 세상)스콜라스 편집부 | 스콜라스- 교보문고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0876" y="1722437"/>
              <a:ext cx="1304925" cy="1304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4370441" y="1414660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해 시계</a:t>
              </a:r>
              <a:endParaRPr lang="ko-KR" altLang="en-US" sz="1400" b="1" dirty="0"/>
            </a:p>
          </p:txBody>
        </p:sp>
        <p:pic>
          <p:nvPicPr>
            <p:cNvPr id="1028" name="Picture 4" descr="#YJMEMORY 앙부일구라 불리우는 해시계. 수원 화성행궁 내 마당에 있었다.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2764" y="1209675"/>
              <a:ext cx="2247900" cy="213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그룹 13"/>
            <p:cNvGrpSpPr/>
            <p:nvPr/>
          </p:nvGrpSpPr>
          <p:grpSpPr>
            <a:xfrm>
              <a:off x="6363548" y="2939256"/>
              <a:ext cx="240506" cy="240506"/>
              <a:chOff x="6781800" y="2722562"/>
              <a:chExt cx="240506" cy="240506"/>
            </a:xfrm>
          </p:grpSpPr>
          <p:sp>
            <p:nvSpPr>
              <p:cNvPr id="10" name="타원 9"/>
              <p:cNvSpPr/>
              <p:nvPr/>
            </p:nvSpPr>
            <p:spPr>
              <a:xfrm>
                <a:off x="6781800" y="2722562"/>
                <a:ext cx="240506" cy="24050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32" name="Picture 8" descr="벡터 일러스트 레이 션 흰색 배경에 고립 된 별 모양 장식 로열티 무료 사진, 그림, 이미지 그리고 스톡포토그래피. Image  66598308.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95256" y="2726494"/>
                <a:ext cx="218354" cy="21835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8" name="그룹 17"/>
            <p:cNvGrpSpPr/>
            <p:nvPr/>
          </p:nvGrpSpPr>
          <p:grpSpPr>
            <a:xfrm>
              <a:off x="6224524" y="2800280"/>
              <a:ext cx="181886" cy="261610"/>
              <a:chOff x="6214152" y="2390774"/>
              <a:chExt cx="181886" cy="261610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6260306" y="2452688"/>
                <a:ext cx="135732" cy="1357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6214152" y="2390774"/>
                <a:ext cx="15478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50" b="1" dirty="0" smtClean="0"/>
                  <a:t>E</a:t>
                </a:r>
                <a:endParaRPr lang="ko-KR" altLang="en-US" sz="1050" b="1" dirty="0"/>
              </a:p>
            </p:txBody>
          </p:sp>
        </p:grpSp>
        <p:cxnSp>
          <p:nvCxnSpPr>
            <p:cNvPr id="20" name="직선 연결선 19"/>
            <p:cNvCxnSpPr/>
            <p:nvPr/>
          </p:nvCxnSpPr>
          <p:spPr>
            <a:xfrm>
              <a:off x="5572764" y="885371"/>
              <a:ext cx="0" cy="2801258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>
              <a:off x="7474857" y="2406650"/>
              <a:ext cx="6096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32639" y="878681"/>
              <a:ext cx="2795178" cy="2795587"/>
            </a:xfrm>
            <a:prstGeom prst="rect">
              <a:avLst/>
            </a:prstGeom>
          </p:spPr>
        </p:pic>
      </p:grpSp>
      <p:cxnSp>
        <p:nvCxnSpPr>
          <p:cNvPr id="26" name="직선 연결선 25"/>
          <p:cNvCxnSpPr/>
          <p:nvPr/>
        </p:nvCxnSpPr>
        <p:spPr>
          <a:xfrm>
            <a:off x="674555" y="4165600"/>
            <a:ext cx="1065326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955906" y="4280282"/>
            <a:ext cx="1233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설명</a:t>
            </a:r>
            <a:endParaRPr lang="ko-KR" altLang="en-US" b="1" dirty="0"/>
          </a:p>
        </p:txBody>
      </p:sp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335087"/>
              </p:ext>
            </p:extLst>
          </p:nvPr>
        </p:nvGraphicFramePr>
        <p:xfrm>
          <a:off x="674555" y="4739361"/>
          <a:ext cx="920931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2"/>
                <a:gridCol w="8658401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해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 시계 오브젝트로 이동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오브젝트 활성화 키 입력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(E or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마우스 클릭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)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해 시계 오브젝트를 탑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뷰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시점으로 출력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해 시계의 원 부분을 클릭 시 노란 색으로 채워지며 중앙 침 이 움직인다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침을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 이동 시켜 </a:t>
                      </a:r>
                      <a:r>
                        <a:rPr lang="ko-KR" altLang="en-US" b="0" baseline="0" dirty="0" err="1" smtClean="0">
                          <a:solidFill>
                            <a:schemeClr val="tx1"/>
                          </a:solidFill>
                        </a:rPr>
                        <a:t>기믹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 풀이 조건에 도달 시킬 시 다음 </a:t>
                      </a:r>
                      <a:r>
                        <a:rPr lang="ko-KR" altLang="en-US" b="0" baseline="0" dirty="0" err="1" smtClean="0">
                          <a:solidFill>
                            <a:schemeClr val="tx1"/>
                          </a:solidFill>
                        </a:rPr>
                        <a:t>기믹에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 빛을 밝혀 준다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585792" y="363419"/>
            <a:ext cx="197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이미지 설명</a:t>
            </a:r>
            <a:endParaRPr lang="ko-KR" alt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6189620" y="4339432"/>
            <a:ext cx="31790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 * (5)</a:t>
            </a:r>
            <a:r>
              <a:rPr lang="ko-KR" altLang="en-US" sz="1400" dirty="0" smtClean="0"/>
              <a:t>의 부가 설명은 다음페이지 참조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2027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38" y="1152913"/>
            <a:ext cx="1691274" cy="1691521"/>
          </a:xfrm>
          <a:prstGeom prst="rect">
            <a:avLst/>
          </a:prstGeom>
        </p:spPr>
      </p:pic>
      <p:cxnSp>
        <p:nvCxnSpPr>
          <p:cNvPr id="26" name="직선 연결선 25"/>
          <p:cNvCxnSpPr/>
          <p:nvPr/>
        </p:nvCxnSpPr>
        <p:spPr>
          <a:xfrm>
            <a:off x="674555" y="3871223"/>
            <a:ext cx="1065326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585792" y="363419"/>
            <a:ext cx="197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이미지 풀이</a:t>
            </a:r>
            <a:endParaRPr lang="ko-KR" altLang="en-US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673" y="1178246"/>
            <a:ext cx="1564428" cy="156465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9818" y="1722295"/>
            <a:ext cx="663492" cy="663492"/>
          </a:xfrm>
          <a:prstGeom prst="rect">
            <a:avLst/>
          </a:prstGeom>
        </p:spPr>
      </p:pic>
      <p:cxnSp>
        <p:nvCxnSpPr>
          <p:cNvPr id="21" name="직선 화살표 연결선 20"/>
          <p:cNvCxnSpPr>
            <a:stCxn id="15" idx="3"/>
          </p:cNvCxnSpPr>
          <p:nvPr/>
        </p:nvCxnSpPr>
        <p:spPr>
          <a:xfrm flipV="1">
            <a:off x="2533310" y="2042984"/>
            <a:ext cx="185176" cy="11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/>
          <p:cNvSpPr/>
          <p:nvPr/>
        </p:nvSpPr>
        <p:spPr>
          <a:xfrm>
            <a:off x="1234440" y="2232660"/>
            <a:ext cx="106680" cy="762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3337560" y="2270760"/>
            <a:ext cx="106680" cy="762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3970020" y="1922474"/>
            <a:ext cx="106680" cy="762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/>
          <p:cNvCxnSpPr>
            <a:stCxn id="38" idx="2"/>
            <a:endCxn id="39" idx="3"/>
          </p:cNvCxnSpPr>
          <p:nvPr/>
        </p:nvCxnSpPr>
        <p:spPr>
          <a:xfrm flipV="1">
            <a:off x="3337560" y="1987515"/>
            <a:ext cx="648083" cy="32134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/>
          <p:cNvGrpSpPr/>
          <p:nvPr/>
        </p:nvGrpSpPr>
        <p:grpSpPr>
          <a:xfrm>
            <a:off x="6604621" y="1110409"/>
            <a:ext cx="1845271" cy="1845541"/>
            <a:chOff x="4881945" y="1051382"/>
            <a:chExt cx="1845271" cy="1845541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81945" y="1051382"/>
              <a:ext cx="1845271" cy="1845541"/>
            </a:xfrm>
            <a:prstGeom prst="rect">
              <a:avLst/>
            </a:prstGeom>
          </p:spPr>
        </p:pic>
        <p:sp>
          <p:nvSpPr>
            <p:cNvPr id="43" name="타원 42"/>
            <p:cNvSpPr/>
            <p:nvPr/>
          </p:nvSpPr>
          <p:spPr>
            <a:xfrm>
              <a:off x="5536500" y="2305365"/>
              <a:ext cx="106680" cy="762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>
              <a:off x="6258495" y="1918979"/>
              <a:ext cx="106680" cy="762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5" name="직선 연결선 44"/>
            <p:cNvCxnSpPr>
              <a:endCxn id="44" idx="3"/>
            </p:cNvCxnSpPr>
            <p:nvPr/>
          </p:nvCxnSpPr>
          <p:spPr>
            <a:xfrm flipV="1">
              <a:off x="5626035" y="1984020"/>
              <a:ext cx="648083" cy="321345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타원 45"/>
            <p:cNvSpPr/>
            <p:nvPr/>
          </p:nvSpPr>
          <p:spPr>
            <a:xfrm>
              <a:off x="5234602" y="1882572"/>
              <a:ext cx="106680" cy="762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" name="직선 연결선 40"/>
            <p:cNvCxnSpPr>
              <a:stCxn id="44" idx="1"/>
              <a:endCxn id="46" idx="6"/>
            </p:cNvCxnSpPr>
            <p:nvPr/>
          </p:nvCxnSpPr>
          <p:spPr>
            <a:xfrm flipH="1" flipV="1">
              <a:off x="5341282" y="1920672"/>
              <a:ext cx="932836" cy="9466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타원 48"/>
            <p:cNvSpPr/>
            <p:nvPr/>
          </p:nvSpPr>
          <p:spPr>
            <a:xfrm>
              <a:off x="5751240" y="1447927"/>
              <a:ext cx="106680" cy="762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7" name="직선 연결선 46"/>
            <p:cNvCxnSpPr>
              <a:stCxn id="43" idx="0"/>
              <a:endCxn id="49" idx="4"/>
            </p:cNvCxnSpPr>
            <p:nvPr/>
          </p:nvCxnSpPr>
          <p:spPr>
            <a:xfrm flipV="1">
              <a:off x="5589840" y="1524127"/>
              <a:ext cx="214740" cy="781238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타원 52"/>
            <p:cNvSpPr/>
            <p:nvPr/>
          </p:nvSpPr>
          <p:spPr>
            <a:xfrm>
              <a:off x="6151815" y="2270760"/>
              <a:ext cx="106680" cy="7620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직선 연결선 50"/>
            <p:cNvCxnSpPr>
              <a:stCxn id="49" idx="1"/>
              <a:endCxn id="53" idx="3"/>
            </p:cNvCxnSpPr>
            <p:nvPr/>
          </p:nvCxnSpPr>
          <p:spPr>
            <a:xfrm>
              <a:off x="5766863" y="1459086"/>
              <a:ext cx="400575" cy="876715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53" idx="3"/>
              <a:endCxn id="46" idx="6"/>
            </p:cNvCxnSpPr>
            <p:nvPr/>
          </p:nvCxnSpPr>
          <p:spPr>
            <a:xfrm flipH="1" flipV="1">
              <a:off x="5341282" y="1920672"/>
              <a:ext cx="826156" cy="415129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/>
          <p:cNvSpPr txBox="1"/>
          <p:nvPr/>
        </p:nvSpPr>
        <p:spPr>
          <a:xfrm>
            <a:off x="3177376" y="3195582"/>
            <a:ext cx="5499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/>
              <a:t>결론 적으로 별 모양을 만들 시 </a:t>
            </a:r>
            <a:r>
              <a:rPr lang="ko-KR" altLang="en-US" sz="1600" b="1" dirty="0" err="1" smtClean="0"/>
              <a:t>기믹이</a:t>
            </a:r>
            <a:r>
              <a:rPr lang="ko-KR" altLang="en-US" sz="1600" b="1" dirty="0" smtClean="0"/>
              <a:t> 풀리는 형태</a:t>
            </a:r>
            <a:endParaRPr lang="ko-KR" altLang="en-US" sz="1600" b="1" dirty="0"/>
          </a:p>
        </p:txBody>
      </p:sp>
      <p:sp>
        <p:nvSpPr>
          <p:cNvPr id="57" name="직사각형 56"/>
          <p:cNvSpPr/>
          <p:nvPr/>
        </p:nvSpPr>
        <p:spPr>
          <a:xfrm>
            <a:off x="5048398" y="1671259"/>
            <a:ext cx="594363" cy="1391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5048397" y="2179879"/>
            <a:ext cx="594363" cy="1391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4585791" y="3951536"/>
            <a:ext cx="197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풀이 후</a:t>
            </a:r>
            <a:endParaRPr lang="ko-KR" altLang="en-US" b="1" dirty="0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55" y="4262544"/>
            <a:ext cx="3381561" cy="2381250"/>
          </a:xfrm>
          <a:prstGeom prst="rect">
            <a:avLst/>
          </a:prstGeom>
        </p:spPr>
      </p:pic>
      <p:sp>
        <p:nvSpPr>
          <p:cNvPr id="65" name="타원 64"/>
          <p:cNvSpPr/>
          <p:nvPr/>
        </p:nvSpPr>
        <p:spPr>
          <a:xfrm>
            <a:off x="2038803" y="5678594"/>
            <a:ext cx="314325" cy="279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/>
          <p:cNvCxnSpPr>
            <a:stCxn id="65" idx="6"/>
          </p:cNvCxnSpPr>
          <p:nvPr/>
        </p:nvCxnSpPr>
        <p:spPr>
          <a:xfrm flipV="1">
            <a:off x="2353128" y="5678594"/>
            <a:ext cx="1270759" cy="139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/>
          <p:cNvSpPr/>
          <p:nvPr/>
        </p:nvSpPr>
        <p:spPr>
          <a:xfrm>
            <a:off x="3661601" y="4898013"/>
            <a:ext cx="208175" cy="1174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9" name="직선 화살표 연결선 78"/>
          <p:cNvCxnSpPr/>
          <p:nvPr/>
        </p:nvCxnSpPr>
        <p:spPr>
          <a:xfrm flipV="1">
            <a:off x="3903716" y="5041900"/>
            <a:ext cx="338084" cy="254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그림 8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9861" y="4449905"/>
            <a:ext cx="1831287" cy="1743075"/>
          </a:xfrm>
          <a:prstGeom prst="rect">
            <a:avLst/>
          </a:prstGeom>
        </p:spPr>
      </p:pic>
      <p:grpSp>
        <p:nvGrpSpPr>
          <p:cNvPr id="70" name="그룹 69"/>
          <p:cNvGrpSpPr/>
          <p:nvPr/>
        </p:nvGrpSpPr>
        <p:grpSpPr>
          <a:xfrm>
            <a:off x="4285848" y="4367315"/>
            <a:ext cx="240506" cy="240506"/>
            <a:chOff x="6781800" y="2722562"/>
            <a:chExt cx="240506" cy="240506"/>
          </a:xfrm>
        </p:grpSpPr>
        <p:sp>
          <p:nvSpPr>
            <p:cNvPr id="77" name="타원 76"/>
            <p:cNvSpPr/>
            <p:nvPr/>
          </p:nvSpPr>
          <p:spPr>
            <a:xfrm>
              <a:off x="6781800" y="2722562"/>
              <a:ext cx="240506" cy="24050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8" name="Picture 8" descr="벡터 일러스트 레이 션 흰색 배경에 고립 된 별 모양 장식 로열티 무료 사진, 그림, 이미지 그리고 스톡포토그래피. Image  66598308.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5256" y="2726494"/>
              <a:ext cx="218354" cy="2183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그룹 70"/>
          <p:cNvGrpSpPr/>
          <p:nvPr/>
        </p:nvGrpSpPr>
        <p:grpSpPr>
          <a:xfrm>
            <a:off x="4146824" y="4228339"/>
            <a:ext cx="181886" cy="261610"/>
            <a:chOff x="6214152" y="2390774"/>
            <a:chExt cx="181886" cy="261610"/>
          </a:xfrm>
        </p:grpSpPr>
        <p:sp>
          <p:nvSpPr>
            <p:cNvPr id="75" name="직사각형 74"/>
            <p:cNvSpPr/>
            <p:nvPr/>
          </p:nvSpPr>
          <p:spPr>
            <a:xfrm>
              <a:off x="6260306" y="2452688"/>
              <a:ext cx="135732" cy="1357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214152" y="2390774"/>
              <a:ext cx="1547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 smtClean="0"/>
                <a:t>E</a:t>
              </a:r>
              <a:endParaRPr lang="ko-KR" altLang="en-US" sz="1050" b="1" dirty="0"/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6185861" y="4796248"/>
            <a:ext cx="5499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해 시계의 </a:t>
            </a:r>
            <a:r>
              <a:rPr lang="ko-KR" altLang="en-US" sz="1600" b="1" dirty="0" err="1" smtClean="0"/>
              <a:t>기믹이</a:t>
            </a:r>
            <a:r>
              <a:rPr lang="ko-KR" altLang="en-US" sz="1600" b="1" dirty="0" smtClean="0"/>
              <a:t> 풀리며 다음 </a:t>
            </a:r>
            <a:r>
              <a:rPr lang="ko-KR" altLang="en-US" sz="1600" b="1" dirty="0" err="1" smtClean="0"/>
              <a:t>기믹을</a:t>
            </a:r>
            <a:r>
              <a:rPr lang="ko-KR" altLang="en-US" sz="1600" b="1" dirty="0" smtClean="0"/>
              <a:t> 비추어 준다</a:t>
            </a:r>
            <a:r>
              <a:rPr lang="en-US" altLang="ko-KR" sz="1600" b="1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비추어 진 </a:t>
            </a:r>
            <a:r>
              <a:rPr lang="ko-KR" altLang="en-US" sz="1600" b="1" dirty="0" err="1" smtClean="0"/>
              <a:t>기믹은</a:t>
            </a:r>
            <a:r>
              <a:rPr lang="ko-KR" altLang="en-US" sz="1600" b="1" dirty="0" smtClean="0"/>
              <a:t> 상호작용 표시가 뜬다</a:t>
            </a:r>
            <a:r>
              <a:rPr lang="en-US" altLang="ko-KR" sz="1600" b="1" dirty="0" smtClean="0"/>
              <a:t>.</a:t>
            </a:r>
            <a:endParaRPr lang="ko-KR" altLang="en-US" sz="1600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6172110" y="5858467"/>
            <a:ext cx="24955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* (</a:t>
            </a:r>
            <a:r>
              <a:rPr lang="ko-KR" altLang="en-US" sz="1200" b="1" dirty="0" smtClean="0"/>
              <a:t>좌</a:t>
            </a:r>
            <a:r>
              <a:rPr lang="en-US" altLang="ko-KR" sz="1200" b="1" dirty="0" smtClean="0"/>
              <a:t>) </a:t>
            </a:r>
            <a:r>
              <a:rPr lang="ko-KR" altLang="en-US" sz="1200" b="1" dirty="0" smtClean="0"/>
              <a:t>퍼즐 다음 페이지에 소개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677635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71" y="447675"/>
            <a:ext cx="4682429" cy="1087624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>
            <a:off x="5454106" y="951738"/>
            <a:ext cx="8038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21" y="447675"/>
            <a:ext cx="4682429" cy="1087624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708721" y="1209675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996406" y="1209674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312666" y="1219199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600351" y="121919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907086" y="1219200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2194771" y="1219199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450753" y="1219199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2728913" y="121919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3116535" y="1219199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3404220" y="1228723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3679477" y="1209673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3967162" y="1219197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4242419" y="1190622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4530104" y="1200146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4831370" y="1209673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5119055" y="1219197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6442771" y="1228724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6730456" y="1228723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7046716" y="123824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7334401" y="1238247"/>
            <a:ext cx="205679" cy="205679"/>
          </a:xfrm>
          <a:prstGeom prst="ellips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7641136" y="1238249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7928821" y="123824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8184803" y="123824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8462963" y="1238247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7447" y="1148792"/>
            <a:ext cx="663492" cy="663492"/>
          </a:xfrm>
          <a:prstGeom prst="rect">
            <a:avLst/>
          </a:prstGeom>
        </p:spPr>
      </p:pic>
      <p:sp>
        <p:nvSpPr>
          <p:cNvPr id="34" name="타원 33"/>
          <p:cNvSpPr/>
          <p:nvPr/>
        </p:nvSpPr>
        <p:spPr>
          <a:xfrm>
            <a:off x="8850585" y="1238248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9138270" y="1247772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9413527" y="1228722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9701212" y="1238246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9976469" y="1209671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0264154" y="1219195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10565420" y="1228722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10853105" y="1238246"/>
            <a:ext cx="205679" cy="2056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4" name="그룹 83"/>
          <p:cNvGrpSpPr/>
          <p:nvPr/>
        </p:nvGrpSpPr>
        <p:grpSpPr>
          <a:xfrm>
            <a:off x="3404220" y="2102920"/>
            <a:ext cx="4682429" cy="1087624"/>
            <a:chOff x="3404220" y="2102920"/>
            <a:chExt cx="4682429" cy="1087624"/>
          </a:xfrm>
        </p:grpSpPr>
        <p:pic>
          <p:nvPicPr>
            <p:cNvPr id="44" name="그림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4220" y="2102920"/>
              <a:ext cx="4682429" cy="1087624"/>
            </a:xfrm>
            <a:prstGeom prst="rect">
              <a:avLst/>
            </a:prstGeom>
          </p:spPr>
        </p:pic>
        <p:sp>
          <p:nvSpPr>
            <p:cNvPr id="45" name="타원 44"/>
            <p:cNvSpPr/>
            <p:nvPr/>
          </p:nvSpPr>
          <p:spPr>
            <a:xfrm>
              <a:off x="3423270" y="2864920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/>
            <p:cNvSpPr/>
            <p:nvPr/>
          </p:nvSpPr>
          <p:spPr>
            <a:xfrm>
              <a:off x="3710955" y="2864919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/>
            <p:cNvSpPr/>
            <p:nvPr/>
          </p:nvSpPr>
          <p:spPr>
            <a:xfrm>
              <a:off x="4027215" y="2874444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/>
            <p:cNvSpPr/>
            <p:nvPr/>
          </p:nvSpPr>
          <p:spPr>
            <a:xfrm>
              <a:off x="4314900" y="2874443"/>
              <a:ext cx="205679" cy="205679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/>
            <p:cNvSpPr/>
            <p:nvPr/>
          </p:nvSpPr>
          <p:spPr>
            <a:xfrm>
              <a:off x="4621635" y="2874445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/>
            <p:cNvSpPr/>
            <p:nvPr/>
          </p:nvSpPr>
          <p:spPr>
            <a:xfrm>
              <a:off x="4909320" y="2874444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/>
            <p:cNvSpPr/>
            <p:nvPr/>
          </p:nvSpPr>
          <p:spPr>
            <a:xfrm>
              <a:off x="5165302" y="2874444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/>
            <p:cNvSpPr/>
            <p:nvPr/>
          </p:nvSpPr>
          <p:spPr>
            <a:xfrm>
              <a:off x="5443462" y="2874443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/>
            <p:cNvSpPr/>
            <p:nvPr/>
          </p:nvSpPr>
          <p:spPr>
            <a:xfrm>
              <a:off x="5831084" y="2874444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/>
            <p:cNvSpPr/>
            <p:nvPr/>
          </p:nvSpPr>
          <p:spPr>
            <a:xfrm>
              <a:off x="6118769" y="2883968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/>
            <p:cNvSpPr/>
            <p:nvPr/>
          </p:nvSpPr>
          <p:spPr>
            <a:xfrm>
              <a:off x="6394026" y="2864918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/>
            <p:cNvSpPr/>
            <p:nvPr/>
          </p:nvSpPr>
          <p:spPr>
            <a:xfrm>
              <a:off x="6681711" y="2874442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/>
            <p:cNvSpPr/>
            <p:nvPr/>
          </p:nvSpPr>
          <p:spPr>
            <a:xfrm>
              <a:off x="6956968" y="2845867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/>
            <p:cNvSpPr/>
            <p:nvPr/>
          </p:nvSpPr>
          <p:spPr>
            <a:xfrm>
              <a:off x="7244653" y="2855391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/>
            <p:cNvSpPr/>
            <p:nvPr/>
          </p:nvSpPr>
          <p:spPr>
            <a:xfrm>
              <a:off x="7545919" y="2864918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타원 59"/>
            <p:cNvSpPr/>
            <p:nvPr/>
          </p:nvSpPr>
          <p:spPr>
            <a:xfrm>
              <a:off x="7833604" y="2874442"/>
              <a:ext cx="205679" cy="20567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4296200" y="2883968"/>
              <a:ext cx="265958" cy="24765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1" name="그림 60"/>
            <p:cNvPicPr>
              <a:picLocks noChangeAspect="1"/>
            </p:cNvPicPr>
            <p:nvPr/>
          </p:nvPicPr>
          <p:blipFill rotWithShape="1">
            <a:blip r:embed="rId2"/>
            <a:srcRect l="18701" t="4104" r="75117" b="4209"/>
            <a:stretch/>
          </p:blipFill>
          <p:spPr>
            <a:xfrm>
              <a:off x="4278171" y="2173043"/>
              <a:ext cx="287982" cy="885920"/>
            </a:xfrm>
            <a:prstGeom prst="rect">
              <a:avLst/>
            </a:prstGeom>
          </p:spPr>
        </p:pic>
        <p:cxnSp>
          <p:nvCxnSpPr>
            <p:cNvPr id="65" name="직선 연결선 64"/>
            <p:cNvCxnSpPr/>
            <p:nvPr/>
          </p:nvCxnSpPr>
          <p:spPr>
            <a:xfrm>
              <a:off x="4281537" y="2139248"/>
              <a:ext cx="7036" cy="98983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/>
            <p:cNvCxnSpPr/>
            <p:nvPr/>
          </p:nvCxnSpPr>
          <p:spPr>
            <a:xfrm>
              <a:off x="4559654" y="2143401"/>
              <a:ext cx="12999" cy="971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직사각형 68"/>
          <p:cNvSpPr/>
          <p:nvPr/>
        </p:nvSpPr>
        <p:spPr>
          <a:xfrm>
            <a:off x="5424671" y="1710872"/>
            <a:ext cx="118728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5933923" y="1710872"/>
            <a:ext cx="118728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4987894" y="3870695"/>
            <a:ext cx="1233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설명</a:t>
            </a:r>
            <a:endParaRPr lang="ko-KR" altLang="en-US" b="1" dirty="0"/>
          </a:p>
        </p:txBody>
      </p:sp>
      <p:sp>
        <p:nvSpPr>
          <p:cNvPr id="82" name="직사각형 81"/>
          <p:cNvSpPr/>
          <p:nvPr/>
        </p:nvSpPr>
        <p:spPr>
          <a:xfrm>
            <a:off x="9976469" y="2069292"/>
            <a:ext cx="979475" cy="146850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4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806782"/>
              </p:ext>
            </p:extLst>
          </p:nvPr>
        </p:nvGraphicFramePr>
        <p:xfrm>
          <a:off x="938742" y="4400487"/>
          <a:ext cx="920931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2"/>
                <a:gridCol w="8658401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책장 오브젝트로 이동하여 상호 작용 키 입력 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(E or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마우스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클릭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책장 속 책을 정면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뷰로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출력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빨간 원을 클릭하여 책을 누르는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기믹으로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연출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76" name="직선 연결선 75"/>
          <p:cNvCxnSpPr/>
          <p:nvPr/>
        </p:nvCxnSpPr>
        <p:spPr>
          <a:xfrm>
            <a:off x="409575" y="3733800"/>
            <a:ext cx="1122045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4926541" y="5537988"/>
            <a:ext cx="1233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풀이</a:t>
            </a:r>
            <a:endParaRPr lang="ko-KR" altLang="en-US" b="1" dirty="0"/>
          </a:p>
        </p:txBody>
      </p:sp>
      <p:graphicFrame>
        <p:nvGraphicFramePr>
          <p:cNvPr id="78" name="표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577573"/>
              </p:ext>
            </p:extLst>
          </p:nvPr>
        </p:nvGraphicFramePr>
        <p:xfrm>
          <a:off x="938742" y="5932302"/>
          <a:ext cx="920931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2"/>
                <a:gridCol w="8658401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짝수 순으로 클릭 시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기믹이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풀림</a:t>
                      </a:r>
                      <a:endParaRPr lang="en-US" altLang="ko-KR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책장의 중앙이 열리면서 안에 있던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기믹이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보인다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79" name="그림 78"/>
          <p:cNvPicPr>
            <a:picLocks noChangeAspect="1"/>
          </p:cNvPicPr>
          <p:nvPr/>
        </p:nvPicPr>
        <p:blipFill rotWithShape="1">
          <a:blip r:embed="rId4"/>
          <a:srcRect r="54952"/>
          <a:stretch/>
        </p:blipFill>
        <p:spPr>
          <a:xfrm>
            <a:off x="9325866" y="2069292"/>
            <a:ext cx="824958" cy="1468508"/>
          </a:xfrm>
          <a:prstGeom prst="rect">
            <a:avLst/>
          </a:prstGeom>
        </p:spPr>
      </p:pic>
      <p:sp>
        <p:nvSpPr>
          <p:cNvPr id="80" name="TextBox 79"/>
          <p:cNvSpPr txBox="1"/>
          <p:nvPr/>
        </p:nvSpPr>
        <p:spPr>
          <a:xfrm>
            <a:off x="9957678" y="1761515"/>
            <a:ext cx="18752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 smtClean="0"/>
              <a:t>기믹</a:t>
            </a:r>
            <a:r>
              <a:rPr lang="ko-KR" altLang="en-US" sz="1400" b="1" dirty="0" smtClean="0"/>
              <a:t> 풀이 후</a:t>
            </a:r>
            <a:endParaRPr lang="ko-KR" altLang="en-US" sz="1400" b="1" dirty="0"/>
          </a:p>
        </p:txBody>
      </p:sp>
      <p:pic>
        <p:nvPicPr>
          <p:cNvPr id="81" name="그림 80"/>
          <p:cNvPicPr>
            <a:picLocks noChangeAspect="1"/>
          </p:cNvPicPr>
          <p:nvPr/>
        </p:nvPicPr>
        <p:blipFill rotWithShape="1">
          <a:blip r:embed="rId4"/>
          <a:srcRect l="45979"/>
          <a:stretch/>
        </p:blipFill>
        <p:spPr>
          <a:xfrm>
            <a:off x="10753984" y="2069292"/>
            <a:ext cx="989291" cy="1468508"/>
          </a:xfrm>
          <a:prstGeom prst="rect">
            <a:avLst/>
          </a:prstGeom>
        </p:spPr>
      </p:pic>
      <p:sp>
        <p:nvSpPr>
          <p:cNvPr id="83" name="직사각형 82"/>
          <p:cNvSpPr/>
          <p:nvPr/>
        </p:nvSpPr>
        <p:spPr>
          <a:xfrm>
            <a:off x="9161445" y="1687276"/>
            <a:ext cx="2735280" cy="19361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650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5318763" y="3656168"/>
            <a:ext cx="1233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기믹</a:t>
            </a:r>
            <a:r>
              <a:rPr lang="ko-KR" altLang="en-US" b="1" dirty="0" smtClean="0"/>
              <a:t> 설명</a:t>
            </a:r>
            <a:endParaRPr lang="ko-KR" altLang="en-US" b="1" dirty="0"/>
          </a:p>
        </p:txBody>
      </p:sp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286961"/>
              </p:ext>
            </p:extLst>
          </p:nvPr>
        </p:nvGraphicFramePr>
        <p:xfrm>
          <a:off x="1037412" y="4115247"/>
          <a:ext cx="9209313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912"/>
                <a:gridCol w="8658401"/>
              </a:tblGrid>
              <a:tr h="34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책상 뒤에 위치한 액자 오브젝트로 이동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액자 오브젝트 앞에서 상호작용 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(E or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마우스 클릭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액자를 움직여 액자 속 공을 움직인다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액자 속 공을 도착지로 보낸다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도착지 에 도착한 공은 액자 밑으로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 떨어져 주울 수 있는 형태 이다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ko-KR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13" name="그룹 12"/>
          <p:cNvGrpSpPr/>
          <p:nvPr/>
        </p:nvGrpSpPr>
        <p:grpSpPr>
          <a:xfrm>
            <a:off x="630129" y="892501"/>
            <a:ext cx="4526070" cy="1720014"/>
            <a:chOff x="592029" y="206701"/>
            <a:chExt cx="4526070" cy="1720014"/>
          </a:xfrm>
        </p:grpSpPr>
        <p:sp>
          <p:nvSpPr>
            <p:cNvPr id="23" name="직사각형 22"/>
            <p:cNvSpPr/>
            <p:nvPr/>
          </p:nvSpPr>
          <p:spPr>
            <a:xfrm>
              <a:off x="1553195" y="206701"/>
              <a:ext cx="979475" cy="147922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2"/>
            <a:srcRect r="54952"/>
            <a:stretch/>
          </p:blipFill>
          <p:spPr>
            <a:xfrm>
              <a:off x="592029" y="458207"/>
              <a:ext cx="824958" cy="1468508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2"/>
            <a:srcRect l="45979"/>
            <a:stretch/>
          </p:blipFill>
          <p:spPr>
            <a:xfrm>
              <a:off x="2523144" y="458207"/>
              <a:ext cx="989291" cy="1468508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1416986" y="222748"/>
              <a:ext cx="128057" cy="1703967"/>
            </a:xfrm>
            <a:custGeom>
              <a:avLst/>
              <a:gdLst>
                <a:gd name="connsiteX0" fmla="*/ 0 w 237383"/>
                <a:gd name="connsiteY0" fmla="*/ 0 h 1065793"/>
                <a:gd name="connsiteX1" fmla="*/ 237383 w 237383"/>
                <a:gd name="connsiteY1" fmla="*/ 0 h 1065793"/>
                <a:gd name="connsiteX2" fmla="*/ 237383 w 237383"/>
                <a:gd name="connsiteY2" fmla="*/ 1065793 h 1065793"/>
                <a:gd name="connsiteX3" fmla="*/ 0 w 237383"/>
                <a:gd name="connsiteY3" fmla="*/ 1065793 h 1065793"/>
                <a:gd name="connsiteX4" fmla="*/ 0 w 237383"/>
                <a:gd name="connsiteY4" fmla="*/ 0 h 1065793"/>
                <a:gd name="connsiteX0" fmla="*/ 0 w 237383"/>
                <a:gd name="connsiteY0" fmla="*/ 666750 h 1732543"/>
                <a:gd name="connsiteX1" fmla="*/ 123083 w 237383"/>
                <a:gd name="connsiteY1" fmla="*/ 0 h 1732543"/>
                <a:gd name="connsiteX2" fmla="*/ 237383 w 237383"/>
                <a:gd name="connsiteY2" fmla="*/ 1732543 h 1732543"/>
                <a:gd name="connsiteX3" fmla="*/ 0 w 237383"/>
                <a:gd name="connsiteY3" fmla="*/ 1732543 h 1732543"/>
                <a:gd name="connsiteX4" fmla="*/ 0 w 237383"/>
                <a:gd name="connsiteY4" fmla="*/ 666750 h 1732543"/>
                <a:gd name="connsiteX0" fmla="*/ 0 w 237383"/>
                <a:gd name="connsiteY0" fmla="*/ 276225 h 1732543"/>
                <a:gd name="connsiteX1" fmla="*/ 123083 w 237383"/>
                <a:gd name="connsiteY1" fmla="*/ 0 h 1732543"/>
                <a:gd name="connsiteX2" fmla="*/ 237383 w 237383"/>
                <a:gd name="connsiteY2" fmla="*/ 1732543 h 1732543"/>
                <a:gd name="connsiteX3" fmla="*/ 0 w 237383"/>
                <a:gd name="connsiteY3" fmla="*/ 1732543 h 1732543"/>
                <a:gd name="connsiteX4" fmla="*/ 0 w 237383"/>
                <a:gd name="connsiteY4" fmla="*/ 276225 h 1732543"/>
                <a:gd name="connsiteX0" fmla="*/ 0 w 194520"/>
                <a:gd name="connsiteY0" fmla="*/ 276225 h 1732543"/>
                <a:gd name="connsiteX1" fmla="*/ 123083 w 194520"/>
                <a:gd name="connsiteY1" fmla="*/ 0 h 1732543"/>
                <a:gd name="connsiteX2" fmla="*/ 194520 w 194520"/>
                <a:gd name="connsiteY2" fmla="*/ 1456318 h 1732543"/>
                <a:gd name="connsiteX3" fmla="*/ 0 w 194520"/>
                <a:gd name="connsiteY3" fmla="*/ 1732543 h 1732543"/>
                <a:gd name="connsiteX4" fmla="*/ 0 w 194520"/>
                <a:gd name="connsiteY4" fmla="*/ 276225 h 1732543"/>
                <a:gd name="connsiteX0" fmla="*/ 0 w 146895"/>
                <a:gd name="connsiteY0" fmla="*/ 276225 h 1732543"/>
                <a:gd name="connsiteX1" fmla="*/ 123083 w 146895"/>
                <a:gd name="connsiteY1" fmla="*/ 0 h 1732543"/>
                <a:gd name="connsiteX2" fmla="*/ 146895 w 146895"/>
                <a:gd name="connsiteY2" fmla="*/ 1499181 h 1732543"/>
                <a:gd name="connsiteX3" fmla="*/ 0 w 146895"/>
                <a:gd name="connsiteY3" fmla="*/ 1732543 h 1732543"/>
                <a:gd name="connsiteX4" fmla="*/ 0 w 146895"/>
                <a:gd name="connsiteY4" fmla="*/ 276225 h 1732543"/>
                <a:gd name="connsiteX0" fmla="*/ 0 w 127845"/>
                <a:gd name="connsiteY0" fmla="*/ 276225 h 1732543"/>
                <a:gd name="connsiteX1" fmla="*/ 123083 w 127845"/>
                <a:gd name="connsiteY1" fmla="*/ 0 h 1732543"/>
                <a:gd name="connsiteX2" fmla="*/ 127845 w 127845"/>
                <a:gd name="connsiteY2" fmla="*/ 1503944 h 1732543"/>
                <a:gd name="connsiteX3" fmla="*/ 0 w 127845"/>
                <a:gd name="connsiteY3" fmla="*/ 1732543 h 1732543"/>
                <a:gd name="connsiteX4" fmla="*/ 0 w 127845"/>
                <a:gd name="connsiteY4" fmla="*/ 276225 h 1732543"/>
                <a:gd name="connsiteX0" fmla="*/ 0 w 123294"/>
                <a:gd name="connsiteY0" fmla="*/ 276225 h 1732543"/>
                <a:gd name="connsiteX1" fmla="*/ 123083 w 123294"/>
                <a:gd name="connsiteY1" fmla="*/ 0 h 1732543"/>
                <a:gd name="connsiteX2" fmla="*/ 118320 w 123294"/>
                <a:gd name="connsiteY2" fmla="*/ 1480131 h 1732543"/>
                <a:gd name="connsiteX3" fmla="*/ 0 w 123294"/>
                <a:gd name="connsiteY3" fmla="*/ 1732543 h 1732543"/>
                <a:gd name="connsiteX4" fmla="*/ 0 w 123294"/>
                <a:gd name="connsiteY4" fmla="*/ 276225 h 1732543"/>
                <a:gd name="connsiteX0" fmla="*/ 0 w 123140"/>
                <a:gd name="connsiteY0" fmla="*/ 276225 h 1732543"/>
                <a:gd name="connsiteX1" fmla="*/ 123083 w 123140"/>
                <a:gd name="connsiteY1" fmla="*/ 0 h 1732543"/>
                <a:gd name="connsiteX2" fmla="*/ 94508 w 123140"/>
                <a:gd name="connsiteY2" fmla="*/ 1475369 h 1732543"/>
                <a:gd name="connsiteX3" fmla="*/ 0 w 123140"/>
                <a:gd name="connsiteY3" fmla="*/ 1732543 h 1732543"/>
                <a:gd name="connsiteX4" fmla="*/ 0 w 123140"/>
                <a:gd name="connsiteY4" fmla="*/ 276225 h 1732543"/>
                <a:gd name="connsiteX0" fmla="*/ 0 w 123541"/>
                <a:gd name="connsiteY0" fmla="*/ 276225 h 1732543"/>
                <a:gd name="connsiteX1" fmla="*/ 123083 w 123541"/>
                <a:gd name="connsiteY1" fmla="*/ 0 h 1732543"/>
                <a:gd name="connsiteX2" fmla="*/ 123083 w 123541"/>
                <a:gd name="connsiteY2" fmla="*/ 1494419 h 1732543"/>
                <a:gd name="connsiteX3" fmla="*/ 0 w 123541"/>
                <a:gd name="connsiteY3" fmla="*/ 1732543 h 1732543"/>
                <a:gd name="connsiteX4" fmla="*/ 0 w 123541"/>
                <a:gd name="connsiteY4" fmla="*/ 276225 h 1732543"/>
                <a:gd name="connsiteX0" fmla="*/ 0 w 128057"/>
                <a:gd name="connsiteY0" fmla="*/ 261937 h 1718255"/>
                <a:gd name="connsiteX1" fmla="*/ 127846 w 128057"/>
                <a:gd name="connsiteY1" fmla="*/ 0 h 1718255"/>
                <a:gd name="connsiteX2" fmla="*/ 123083 w 128057"/>
                <a:gd name="connsiteY2" fmla="*/ 1480131 h 1718255"/>
                <a:gd name="connsiteX3" fmla="*/ 0 w 128057"/>
                <a:gd name="connsiteY3" fmla="*/ 1718255 h 1718255"/>
                <a:gd name="connsiteX4" fmla="*/ 0 w 128057"/>
                <a:gd name="connsiteY4" fmla="*/ 261937 h 1718255"/>
                <a:gd name="connsiteX0" fmla="*/ 0 w 132746"/>
                <a:gd name="connsiteY0" fmla="*/ 238124 h 1694442"/>
                <a:gd name="connsiteX1" fmla="*/ 132609 w 132746"/>
                <a:gd name="connsiteY1" fmla="*/ 0 h 1694442"/>
                <a:gd name="connsiteX2" fmla="*/ 123083 w 132746"/>
                <a:gd name="connsiteY2" fmla="*/ 1456318 h 1694442"/>
                <a:gd name="connsiteX3" fmla="*/ 0 w 132746"/>
                <a:gd name="connsiteY3" fmla="*/ 1694442 h 1694442"/>
                <a:gd name="connsiteX4" fmla="*/ 0 w 132746"/>
                <a:gd name="connsiteY4" fmla="*/ 238124 h 1694442"/>
                <a:gd name="connsiteX0" fmla="*/ 0 w 128057"/>
                <a:gd name="connsiteY0" fmla="*/ 247649 h 1703967"/>
                <a:gd name="connsiteX1" fmla="*/ 127846 w 128057"/>
                <a:gd name="connsiteY1" fmla="*/ 0 h 1703967"/>
                <a:gd name="connsiteX2" fmla="*/ 123083 w 128057"/>
                <a:gd name="connsiteY2" fmla="*/ 1465843 h 1703967"/>
                <a:gd name="connsiteX3" fmla="*/ 0 w 128057"/>
                <a:gd name="connsiteY3" fmla="*/ 1703967 h 1703967"/>
                <a:gd name="connsiteX4" fmla="*/ 0 w 128057"/>
                <a:gd name="connsiteY4" fmla="*/ 247649 h 170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57" h="1703967">
                  <a:moveTo>
                    <a:pt x="0" y="247649"/>
                  </a:moveTo>
                  <a:lnTo>
                    <a:pt x="127846" y="0"/>
                  </a:lnTo>
                  <a:cubicBezTo>
                    <a:pt x="129433" y="501315"/>
                    <a:pt x="121496" y="964528"/>
                    <a:pt x="123083" y="1465843"/>
                  </a:cubicBezTo>
                  <a:lnTo>
                    <a:pt x="0" y="1703967"/>
                  </a:lnTo>
                  <a:lnTo>
                    <a:pt x="0" y="247649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2496933" y="210271"/>
              <a:ext cx="52691" cy="243171"/>
            </a:xfrm>
            <a:custGeom>
              <a:avLst/>
              <a:gdLst>
                <a:gd name="connsiteX0" fmla="*/ 0 w 200025"/>
                <a:gd name="connsiteY0" fmla="*/ 0 h 280987"/>
                <a:gd name="connsiteX1" fmla="*/ 200025 w 200025"/>
                <a:gd name="connsiteY1" fmla="*/ 0 h 280987"/>
                <a:gd name="connsiteX2" fmla="*/ 200025 w 200025"/>
                <a:gd name="connsiteY2" fmla="*/ 280987 h 280987"/>
                <a:gd name="connsiteX3" fmla="*/ 0 w 200025"/>
                <a:gd name="connsiteY3" fmla="*/ 280987 h 280987"/>
                <a:gd name="connsiteX4" fmla="*/ 0 w 200025"/>
                <a:gd name="connsiteY4" fmla="*/ 0 h 280987"/>
                <a:gd name="connsiteX0" fmla="*/ 0 w 200025"/>
                <a:gd name="connsiteY0" fmla="*/ 0 h 290512"/>
                <a:gd name="connsiteX1" fmla="*/ 200025 w 200025"/>
                <a:gd name="connsiteY1" fmla="*/ 0 h 290512"/>
                <a:gd name="connsiteX2" fmla="*/ 57150 w 200025"/>
                <a:gd name="connsiteY2" fmla="*/ 290512 h 290512"/>
                <a:gd name="connsiteX3" fmla="*/ 0 w 200025"/>
                <a:gd name="connsiteY3" fmla="*/ 280987 h 290512"/>
                <a:gd name="connsiteX4" fmla="*/ 0 w 200025"/>
                <a:gd name="connsiteY4" fmla="*/ 0 h 290512"/>
                <a:gd name="connsiteX0" fmla="*/ 0 w 80962"/>
                <a:gd name="connsiteY0" fmla="*/ 0 h 290512"/>
                <a:gd name="connsiteX1" fmla="*/ 80962 w 80962"/>
                <a:gd name="connsiteY1" fmla="*/ 9525 h 290512"/>
                <a:gd name="connsiteX2" fmla="*/ 57150 w 80962"/>
                <a:gd name="connsiteY2" fmla="*/ 290512 h 290512"/>
                <a:gd name="connsiteX3" fmla="*/ 0 w 80962"/>
                <a:gd name="connsiteY3" fmla="*/ 280987 h 290512"/>
                <a:gd name="connsiteX4" fmla="*/ 0 w 80962"/>
                <a:gd name="connsiteY4" fmla="*/ 0 h 290512"/>
                <a:gd name="connsiteX0" fmla="*/ 0 w 61912"/>
                <a:gd name="connsiteY0" fmla="*/ 0 h 290512"/>
                <a:gd name="connsiteX1" fmla="*/ 61912 w 61912"/>
                <a:gd name="connsiteY1" fmla="*/ 52387 h 290512"/>
                <a:gd name="connsiteX2" fmla="*/ 57150 w 61912"/>
                <a:gd name="connsiteY2" fmla="*/ 290512 h 290512"/>
                <a:gd name="connsiteX3" fmla="*/ 0 w 61912"/>
                <a:gd name="connsiteY3" fmla="*/ 280987 h 290512"/>
                <a:gd name="connsiteX4" fmla="*/ 0 w 61912"/>
                <a:gd name="connsiteY4" fmla="*/ 0 h 290512"/>
                <a:gd name="connsiteX0" fmla="*/ 2381 w 61912"/>
                <a:gd name="connsiteY0" fmla="*/ 0 h 304876"/>
                <a:gd name="connsiteX1" fmla="*/ 61912 w 61912"/>
                <a:gd name="connsiteY1" fmla="*/ 66751 h 304876"/>
                <a:gd name="connsiteX2" fmla="*/ 57150 w 61912"/>
                <a:gd name="connsiteY2" fmla="*/ 304876 h 304876"/>
                <a:gd name="connsiteX3" fmla="*/ 0 w 61912"/>
                <a:gd name="connsiteY3" fmla="*/ 295351 h 304876"/>
                <a:gd name="connsiteX4" fmla="*/ 2381 w 61912"/>
                <a:gd name="connsiteY4" fmla="*/ 0 h 304876"/>
                <a:gd name="connsiteX0" fmla="*/ 2381 w 57316"/>
                <a:gd name="connsiteY0" fmla="*/ 5073 h 309949"/>
                <a:gd name="connsiteX1" fmla="*/ 50006 w 57316"/>
                <a:gd name="connsiteY1" fmla="*/ 0 h 309949"/>
                <a:gd name="connsiteX2" fmla="*/ 57150 w 57316"/>
                <a:gd name="connsiteY2" fmla="*/ 309949 h 309949"/>
                <a:gd name="connsiteX3" fmla="*/ 0 w 57316"/>
                <a:gd name="connsiteY3" fmla="*/ 300424 h 309949"/>
                <a:gd name="connsiteX4" fmla="*/ 2381 w 57316"/>
                <a:gd name="connsiteY4" fmla="*/ 5073 h 309949"/>
                <a:gd name="connsiteX0" fmla="*/ 16 w 83526"/>
                <a:gd name="connsiteY0" fmla="*/ 10820 h 309949"/>
                <a:gd name="connsiteX1" fmla="*/ 76216 w 83526"/>
                <a:gd name="connsiteY1" fmla="*/ 0 h 309949"/>
                <a:gd name="connsiteX2" fmla="*/ 83360 w 83526"/>
                <a:gd name="connsiteY2" fmla="*/ 309949 h 309949"/>
                <a:gd name="connsiteX3" fmla="*/ 26210 w 83526"/>
                <a:gd name="connsiteY3" fmla="*/ 300424 h 309949"/>
                <a:gd name="connsiteX4" fmla="*/ 16 w 83526"/>
                <a:gd name="connsiteY4" fmla="*/ 10820 h 309949"/>
                <a:gd name="connsiteX0" fmla="*/ 16 w 83410"/>
                <a:gd name="connsiteY0" fmla="*/ 0 h 299129"/>
                <a:gd name="connsiteX1" fmla="*/ 50023 w 83410"/>
                <a:gd name="connsiteY1" fmla="*/ 26528 h 299129"/>
                <a:gd name="connsiteX2" fmla="*/ 83360 w 83410"/>
                <a:gd name="connsiteY2" fmla="*/ 299129 h 299129"/>
                <a:gd name="connsiteX3" fmla="*/ 26210 w 83410"/>
                <a:gd name="connsiteY3" fmla="*/ 289604 h 299129"/>
                <a:gd name="connsiteX4" fmla="*/ 16 w 83410"/>
                <a:gd name="connsiteY4" fmla="*/ 0 h 299129"/>
                <a:gd name="connsiteX0" fmla="*/ 16 w 52691"/>
                <a:gd name="connsiteY0" fmla="*/ 0 h 293383"/>
                <a:gd name="connsiteX1" fmla="*/ 50023 w 52691"/>
                <a:gd name="connsiteY1" fmla="*/ 26528 h 293383"/>
                <a:gd name="connsiteX2" fmla="*/ 52403 w 52691"/>
                <a:gd name="connsiteY2" fmla="*/ 293383 h 293383"/>
                <a:gd name="connsiteX3" fmla="*/ 26210 w 52691"/>
                <a:gd name="connsiteY3" fmla="*/ 289604 h 293383"/>
                <a:gd name="connsiteX4" fmla="*/ 16 w 52691"/>
                <a:gd name="connsiteY4" fmla="*/ 0 h 293383"/>
                <a:gd name="connsiteX0" fmla="*/ 16 w 52691"/>
                <a:gd name="connsiteY0" fmla="*/ 0 h 293383"/>
                <a:gd name="connsiteX1" fmla="*/ 50023 w 52691"/>
                <a:gd name="connsiteY1" fmla="*/ 672 h 293383"/>
                <a:gd name="connsiteX2" fmla="*/ 52403 w 52691"/>
                <a:gd name="connsiteY2" fmla="*/ 293383 h 293383"/>
                <a:gd name="connsiteX3" fmla="*/ 26210 w 52691"/>
                <a:gd name="connsiteY3" fmla="*/ 289604 h 293383"/>
                <a:gd name="connsiteX4" fmla="*/ 16 w 52691"/>
                <a:gd name="connsiteY4" fmla="*/ 0 h 293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91" h="293383">
                  <a:moveTo>
                    <a:pt x="16" y="0"/>
                  </a:moveTo>
                  <a:lnTo>
                    <a:pt x="50023" y="672"/>
                  </a:lnTo>
                  <a:cubicBezTo>
                    <a:pt x="48436" y="80047"/>
                    <a:pt x="53990" y="214008"/>
                    <a:pt x="52403" y="293383"/>
                  </a:cubicBezTo>
                  <a:lnTo>
                    <a:pt x="26210" y="289604"/>
                  </a:lnTo>
                  <a:cubicBezTo>
                    <a:pt x="27004" y="191154"/>
                    <a:pt x="-778" y="98450"/>
                    <a:pt x="1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꺾인 연결선 8"/>
            <p:cNvCxnSpPr>
              <a:stCxn id="23" idx="0"/>
            </p:cNvCxnSpPr>
            <p:nvPr/>
          </p:nvCxnSpPr>
          <p:spPr>
            <a:xfrm rot="16200000" flipH="1">
              <a:off x="3074266" y="-824633"/>
              <a:ext cx="1012499" cy="3075167"/>
            </a:xfrm>
            <a:prstGeom prst="bentConnector4">
              <a:avLst>
                <a:gd name="adj1" fmla="val -7526"/>
                <a:gd name="adj2" fmla="val 57963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직사각형 14"/>
          <p:cNvSpPr/>
          <p:nvPr/>
        </p:nvSpPr>
        <p:spPr>
          <a:xfrm>
            <a:off x="5318763" y="336550"/>
            <a:ext cx="3253737" cy="3016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5787003" y="892500"/>
            <a:ext cx="765474" cy="65722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5787003" y="1691167"/>
            <a:ext cx="765474" cy="65722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 rot="2024646">
            <a:off x="6903418" y="632221"/>
            <a:ext cx="765474" cy="65722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6730446" y="1691167"/>
            <a:ext cx="765474" cy="65722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8" name="타원 37"/>
          <p:cNvSpPr/>
          <p:nvPr/>
        </p:nvSpPr>
        <p:spPr>
          <a:xfrm>
            <a:off x="5865770" y="1216920"/>
            <a:ext cx="139700" cy="13970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794816" y="1317148"/>
            <a:ext cx="382737" cy="202199"/>
          </a:xfrm>
          <a:custGeom>
            <a:avLst/>
            <a:gdLst>
              <a:gd name="connsiteX0" fmla="*/ 0 w 382737"/>
              <a:gd name="connsiteY0" fmla="*/ 0 h 125999"/>
              <a:gd name="connsiteX1" fmla="*/ 382737 w 382737"/>
              <a:gd name="connsiteY1" fmla="*/ 0 h 125999"/>
              <a:gd name="connsiteX2" fmla="*/ 382737 w 382737"/>
              <a:gd name="connsiteY2" fmla="*/ 125999 h 125999"/>
              <a:gd name="connsiteX3" fmla="*/ 0 w 382737"/>
              <a:gd name="connsiteY3" fmla="*/ 125999 h 125999"/>
              <a:gd name="connsiteX4" fmla="*/ 0 w 382737"/>
              <a:gd name="connsiteY4" fmla="*/ 0 h 125999"/>
              <a:gd name="connsiteX0" fmla="*/ 0 w 382737"/>
              <a:gd name="connsiteY0" fmla="*/ 76200 h 202199"/>
              <a:gd name="connsiteX1" fmla="*/ 350987 w 382737"/>
              <a:gd name="connsiteY1" fmla="*/ 0 h 202199"/>
              <a:gd name="connsiteX2" fmla="*/ 382737 w 382737"/>
              <a:gd name="connsiteY2" fmla="*/ 202199 h 202199"/>
              <a:gd name="connsiteX3" fmla="*/ 0 w 382737"/>
              <a:gd name="connsiteY3" fmla="*/ 202199 h 202199"/>
              <a:gd name="connsiteX4" fmla="*/ 0 w 382737"/>
              <a:gd name="connsiteY4" fmla="*/ 76200 h 20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37" h="202199">
                <a:moveTo>
                  <a:pt x="0" y="76200"/>
                </a:moveTo>
                <a:lnTo>
                  <a:pt x="350987" y="0"/>
                </a:lnTo>
                <a:lnTo>
                  <a:pt x="382737" y="202199"/>
                </a:lnTo>
                <a:lnTo>
                  <a:pt x="0" y="202199"/>
                </a:lnTo>
                <a:lnTo>
                  <a:pt x="0" y="7620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38"/>
          <p:cNvSpPr/>
          <p:nvPr/>
        </p:nvSpPr>
        <p:spPr>
          <a:xfrm flipH="1">
            <a:off x="6126147" y="1342995"/>
            <a:ext cx="426329" cy="202199"/>
          </a:xfrm>
          <a:custGeom>
            <a:avLst/>
            <a:gdLst>
              <a:gd name="connsiteX0" fmla="*/ 0 w 382737"/>
              <a:gd name="connsiteY0" fmla="*/ 0 h 125999"/>
              <a:gd name="connsiteX1" fmla="*/ 382737 w 382737"/>
              <a:gd name="connsiteY1" fmla="*/ 0 h 125999"/>
              <a:gd name="connsiteX2" fmla="*/ 382737 w 382737"/>
              <a:gd name="connsiteY2" fmla="*/ 125999 h 125999"/>
              <a:gd name="connsiteX3" fmla="*/ 0 w 382737"/>
              <a:gd name="connsiteY3" fmla="*/ 125999 h 125999"/>
              <a:gd name="connsiteX4" fmla="*/ 0 w 382737"/>
              <a:gd name="connsiteY4" fmla="*/ 0 h 125999"/>
              <a:gd name="connsiteX0" fmla="*/ 0 w 382737"/>
              <a:gd name="connsiteY0" fmla="*/ 76200 h 202199"/>
              <a:gd name="connsiteX1" fmla="*/ 350987 w 382737"/>
              <a:gd name="connsiteY1" fmla="*/ 0 h 202199"/>
              <a:gd name="connsiteX2" fmla="*/ 382737 w 382737"/>
              <a:gd name="connsiteY2" fmla="*/ 202199 h 202199"/>
              <a:gd name="connsiteX3" fmla="*/ 0 w 382737"/>
              <a:gd name="connsiteY3" fmla="*/ 202199 h 202199"/>
              <a:gd name="connsiteX4" fmla="*/ 0 w 382737"/>
              <a:gd name="connsiteY4" fmla="*/ 76200 h 20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37" h="202199">
                <a:moveTo>
                  <a:pt x="0" y="76200"/>
                </a:moveTo>
                <a:lnTo>
                  <a:pt x="350987" y="0"/>
                </a:lnTo>
                <a:lnTo>
                  <a:pt x="382737" y="202199"/>
                </a:lnTo>
                <a:lnTo>
                  <a:pt x="0" y="202199"/>
                </a:lnTo>
                <a:lnTo>
                  <a:pt x="0" y="7620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아래로 구부러진 화살표 47"/>
          <p:cNvSpPr/>
          <p:nvPr/>
        </p:nvSpPr>
        <p:spPr>
          <a:xfrm rot="5400000">
            <a:off x="7771692" y="770071"/>
            <a:ext cx="494762" cy="243580"/>
          </a:xfrm>
          <a:prstGeom prst="curved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5" name="그림 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0371" y="693128"/>
            <a:ext cx="663492" cy="663492"/>
          </a:xfrm>
          <a:prstGeom prst="rect">
            <a:avLst/>
          </a:prstGeom>
        </p:spPr>
      </p:pic>
      <p:sp>
        <p:nvSpPr>
          <p:cNvPr id="49" name="아래쪽 화살표 48"/>
          <p:cNvSpPr/>
          <p:nvPr/>
        </p:nvSpPr>
        <p:spPr>
          <a:xfrm>
            <a:off x="6574923" y="2440589"/>
            <a:ext cx="141577" cy="524242"/>
          </a:xfrm>
          <a:custGeom>
            <a:avLst/>
            <a:gdLst>
              <a:gd name="connsiteX0" fmla="*/ 0 w 277404"/>
              <a:gd name="connsiteY0" fmla="*/ 236110 h 374812"/>
              <a:gd name="connsiteX1" fmla="*/ 69351 w 277404"/>
              <a:gd name="connsiteY1" fmla="*/ 236110 h 374812"/>
              <a:gd name="connsiteX2" fmla="*/ 69351 w 277404"/>
              <a:gd name="connsiteY2" fmla="*/ 0 h 374812"/>
              <a:gd name="connsiteX3" fmla="*/ 208053 w 277404"/>
              <a:gd name="connsiteY3" fmla="*/ 0 h 374812"/>
              <a:gd name="connsiteX4" fmla="*/ 208053 w 277404"/>
              <a:gd name="connsiteY4" fmla="*/ 236110 h 374812"/>
              <a:gd name="connsiteX5" fmla="*/ 277404 w 277404"/>
              <a:gd name="connsiteY5" fmla="*/ 236110 h 374812"/>
              <a:gd name="connsiteX6" fmla="*/ 138702 w 277404"/>
              <a:gd name="connsiteY6" fmla="*/ 374812 h 374812"/>
              <a:gd name="connsiteX7" fmla="*/ 0 w 277404"/>
              <a:gd name="connsiteY7" fmla="*/ 236110 h 374812"/>
              <a:gd name="connsiteX0" fmla="*/ 0 w 277404"/>
              <a:gd name="connsiteY0" fmla="*/ 236110 h 236110"/>
              <a:gd name="connsiteX1" fmla="*/ 69351 w 277404"/>
              <a:gd name="connsiteY1" fmla="*/ 236110 h 236110"/>
              <a:gd name="connsiteX2" fmla="*/ 69351 w 277404"/>
              <a:gd name="connsiteY2" fmla="*/ 0 h 236110"/>
              <a:gd name="connsiteX3" fmla="*/ 208053 w 277404"/>
              <a:gd name="connsiteY3" fmla="*/ 0 h 236110"/>
              <a:gd name="connsiteX4" fmla="*/ 208053 w 277404"/>
              <a:gd name="connsiteY4" fmla="*/ 236110 h 236110"/>
              <a:gd name="connsiteX5" fmla="*/ 277404 w 277404"/>
              <a:gd name="connsiteY5" fmla="*/ 236110 h 236110"/>
              <a:gd name="connsiteX6" fmla="*/ 0 w 277404"/>
              <a:gd name="connsiteY6" fmla="*/ 236110 h 236110"/>
              <a:gd name="connsiteX0" fmla="*/ 208053 w 208053"/>
              <a:gd name="connsiteY0" fmla="*/ 236110 h 236110"/>
              <a:gd name="connsiteX1" fmla="*/ 0 w 208053"/>
              <a:gd name="connsiteY1" fmla="*/ 236110 h 236110"/>
              <a:gd name="connsiteX2" fmla="*/ 0 w 208053"/>
              <a:gd name="connsiteY2" fmla="*/ 0 h 236110"/>
              <a:gd name="connsiteX3" fmla="*/ 138702 w 208053"/>
              <a:gd name="connsiteY3" fmla="*/ 0 h 236110"/>
              <a:gd name="connsiteX4" fmla="*/ 138702 w 208053"/>
              <a:gd name="connsiteY4" fmla="*/ 236110 h 236110"/>
              <a:gd name="connsiteX5" fmla="*/ 208053 w 208053"/>
              <a:gd name="connsiteY5" fmla="*/ 236110 h 236110"/>
              <a:gd name="connsiteX0" fmla="*/ 138702 w 138702"/>
              <a:gd name="connsiteY0" fmla="*/ 236110 h 236110"/>
              <a:gd name="connsiteX1" fmla="*/ 0 w 138702"/>
              <a:gd name="connsiteY1" fmla="*/ 236110 h 236110"/>
              <a:gd name="connsiteX2" fmla="*/ 0 w 138702"/>
              <a:gd name="connsiteY2" fmla="*/ 0 h 236110"/>
              <a:gd name="connsiteX3" fmla="*/ 138702 w 138702"/>
              <a:gd name="connsiteY3" fmla="*/ 0 h 236110"/>
              <a:gd name="connsiteX4" fmla="*/ 138702 w 138702"/>
              <a:gd name="connsiteY4" fmla="*/ 236110 h 236110"/>
              <a:gd name="connsiteX0" fmla="*/ 145846 w 145846"/>
              <a:gd name="connsiteY0" fmla="*/ 557579 h 557579"/>
              <a:gd name="connsiteX1" fmla="*/ 0 w 145846"/>
              <a:gd name="connsiteY1" fmla="*/ 236110 h 557579"/>
              <a:gd name="connsiteX2" fmla="*/ 0 w 145846"/>
              <a:gd name="connsiteY2" fmla="*/ 0 h 557579"/>
              <a:gd name="connsiteX3" fmla="*/ 138702 w 145846"/>
              <a:gd name="connsiteY3" fmla="*/ 0 h 557579"/>
              <a:gd name="connsiteX4" fmla="*/ 145846 w 145846"/>
              <a:gd name="connsiteY4" fmla="*/ 557579 h 557579"/>
              <a:gd name="connsiteX0" fmla="*/ 148228 w 148228"/>
              <a:gd name="connsiteY0" fmla="*/ 557579 h 557579"/>
              <a:gd name="connsiteX1" fmla="*/ 0 w 148228"/>
              <a:gd name="connsiteY1" fmla="*/ 536148 h 557579"/>
              <a:gd name="connsiteX2" fmla="*/ 2382 w 148228"/>
              <a:gd name="connsiteY2" fmla="*/ 0 h 557579"/>
              <a:gd name="connsiteX3" fmla="*/ 141084 w 148228"/>
              <a:gd name="connsiteY3" fmla="*/ 0 h 557579"/>
              <a:gd name="connsiteX4" fmla="*/ 148228 w 148228"/>
              <a:gd name="connsiteY4" fmla="*/ 557579 h 557579"/>
              <a:gd name="connsiteX0" fmla="*/ 138703 w 141577"/>
              <a:gd name="connsiteY0" fmla="*/ 524242 h 536148"/>
              <a:gd name="connsiteX1" fmla="*/ 0 w 141577"/>
              <a:gd name="connsiteY1" fmla="*/ 536148 h 536148"/>
              <a:gd name="connsiteX2" fmla="*/ 2382 w 141577"/>
              <a:gd name="connsiteY2" fmla="*/ 0 h 536148"/>
              <a:gd name="connsiteX3" fmla="*/ 141084 w 141577"/>
              <a:gd name="connsiteY3" fmla="*/ 0 h 536148"/>
              <a:gd name="connsiteX4" fmla="*/ 138703 w 141577"/>
              <a:gd name="connsiteY4" fmla="*/ 524242 h 536148"/>
              <a:gd name="connsiteX0" fmla="*/ 138703 w 141577"/>
              <a:gd name="connsiteY0" fmla="*/ 524242 h 524242"/>
              <a:gd name="connsiteX1" fmla="*/ 0 w 141577"/>
              <a:gd name="connsiteY1" fmla="*/ 521860 h 524242"/>
              <a:gd name="connsiteX2" fmla="*/ 2382 w 141577"/>
              <a:gd name="connsiteY2" fmla="*/ 0 h 524242"/>
              <a:gd name="connsiteX3" fmla="*/ 141084 w 141577"/>
              <a:gd name="connsiteY3" fmla="*/ 0 h 524242"/>
              <a:gd name="connsiteX4" fmla="*/ 138703 w 141577"/>
              <a:gd name="connsiteY4" fmla="*/ 524242 h 524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577" h="524242">
                <a:moveTo>
                  <a:pt x="138703" y="524242"/>
                </a:moveTo>
                <a:lnTo>
                  <a:pt x="0" y="521860"/>
                </a:lnTo>
                <a:lnTo>
                  <a:pt x="2382" y="0"/>
                </a:lnTo>
                <a:lnTo>
                  <a:pt x="141084" y="0"/>
                </a:lnTo>
                <a:cubicBezTo>
                  <a:pt x="143465" y="185860"/>
                  <a:pt x="136322" y="338382"/>
                  <a:pt x="138703" y="52424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6750844" y="2188369"/>
            <a:ext cx="405438" cy="1357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7" name="직선 연결선 56"/>
          <p:cNvCxnSpPr/>
          <p:nvPr/>
        </p:nvCxnSpPr>
        <p:spPr>
          <a:xfrm flipV="1">
            <a:off x="7334251" y="2019300"/>
            <a:ext cx="0" cy="1690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오각형 57"/>
          <p:cNvSpPr/>
          <p:nvPr/>
        </p:nvSpPr>
        <p:spPr>
          <a:xfrm>
            <a:off x="7333249" y="2018505"/>
            <a:ext cx="80962" cy="47625"/>
          </a:xfrm>
          <a:prstGeom prst="homePlat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238027" y="2188369"/>
            <a:ext cx="202719" cy="1357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32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217</Words>
  <Application>Microsoft Office PowerPoint</Application>
  <PresentationFormat>와이드스크린</PresentationFormat>
  <Paragraphs>47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퍼즐 기믹 간단안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퍼즐 기믹 간단안</dc:title>
  <dc:creator>w</dc:creator>
  <cp:lastModifiedBy>w</cp:lastModifiedBy>
  <cp:revision>8</cp:revision>
  <dcterms:created xsi:type="dcterms:W3CDTF">2022-07-03T11:11:23Z</dcterms:created>
  <dcterms:modified xsi:type="dcterms:W3CDTF">2022-07-03T14:48:27Z</dcterms:modified>
</cp:coreProperties>
</file>

<file path=docProps/thumbnail.jpeg>
</file>